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91" r:id="rId2"/>
    <p:sldId id="261" r:id="rId3"/>
    <p:sldId id="263" r:id="rId4"/>
    <p:sldId id="264" r:id="rId5"/>
    <p:sldId id="265" r:id="rId6"/>
    <p:sldId id="266" r:id="rId7"/>
    <p:sldId id="268" r:id="rId8"/>
    <p:sldId id="269" r:id="rId9"/>
    <p:sldId id="272" r:id="rId10"/>
    <p:sldId id="273" r:id="rId11"/>
    <p:sldId id="289" r:id="rId12"/>
    <p:sldId id="290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4pPr>
      <a:lvl5pPr marL="21145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4745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642" y="0"/>
            <a:ext cx="6395357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7966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0701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1400" y="0"/>
            <a:ext cx="60706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121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1377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541" y="0"/>
            <a:ext cx="11521660" cy="681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9640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5800" y="0"/>
            <a:ext cx="51435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8400" y="0"/>
            <a:ext cx="51435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540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2841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9878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4500" y="0"/>
            <a:ext cx="42799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9350" y="0"/>
            <a:ext cx="43751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3561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0"/>
            <a:ext cx="58674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24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6709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4013199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3201" y="0"/>
            <a:ext cx="4089399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100" y="0"/>
            <a:ext cx="45339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6202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51000" y="0"/>
            <a:ext cx="13843000" cy="7786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7389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3800" y="0"/>
            <a:ext cx="59182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273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6548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300" y="0"/>
            <a:ext cx="85217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1338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7590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7000" y="0"/>
            <a:ext cx="51435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500" y="0"/>
            <a:ext cx="51435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9915" y="0"/>
            <a:ext cx="46536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234409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D06F1E"/>
      </a:dk2>
      <a:lt2>
        <a:srgbClr val="F0BE21"/>
      </a:lt2>
      <a:accent1>
        <a:srgbClr val="760603"/>
      </a:accent1>
      <a:accent2>
        <a:srgbClr val="9F761A"/>
      </a:accent2>
      <a:accent3>
        <a:srgbClr val="92A200"/>
      </a:accent3>
      <a:accent4>
        <a:srgbClr val="4AA157"/>
      </a:accent4>
      <a:accent5>
        <a:srgbClr val="46788D"/>
      </a:accent5>
      <a:accent6>
        <a:srgbClr val="A848A8"/>
      </a:accent6>
      <a:hlink>
        <a:srgbClr val="460402"/>
      </a:hlink>
      <a:folHlink>
        <a:srgbClr val="991111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62000"/>
                <a:satMod val="200000"/>
                <a:lumMod val="124000"/>
              </a:schemeClr>
            </a:gs>
            <a:gs pos="100000">
              <a:schemeClr val="phClr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2000"/>
                <a:hueMod val="22000"/>
                <a:satMod val="220000"/>
                <a:lumMod val="6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282EB108-EDE6-4B8E-957B-D4A69BF580E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33</TotalTime>
  <Words>0</Words>
  <Application>Microsoft Office PowerPoint</Application>
  <PresentationFormat>Widescreen</PresentationFormat>
  <Paragraphs>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Century Gothic</vt:lpstr>
      <vt:lpstr>Wingdings 3</vt:lpstr>
      <vt:lpstr>Slice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Mirela Paval</dc:creator>
  <cp:lastModifiedBy>Mirela Paval</cp:lastModifiedBy>
  <cp:revision>5</cp:revision>
  <dcterms:created xsi:type="dcterms:W3CDTF">2020-04-02T10:03:31Z</dcterms:created>
  <dcterms:modified xsi:type="dcterms:W3CDTF">2020-04-02T10:43:25Z</dcterms:modified>
</cp:coreProperties>
</file>