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97675" cy="9928225"/>
  <p:defaultTextStyle>
    <a:defPPr>
      <a:defRPr lang="en-US"/>
    </a:defPPr>
    <a:lvl1pPr algn="ctr" rtl="0" fontAlgn="base">
      <a:lnSpc>
        <a:spcPct val="80000"/>
      </a:lnSpc>
      <a:spcBef>
        <a:spcPct val="2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33388" indent="23813" algn="ctr" rtl="0" fontAlgn="base">
      <a:lnSpc>
        <a:spcPct val="80000"/>
      </a:lnSpc>
      <a:spcBef>
        <a:spcPct val="2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66775" indent="47625" algn="ctr" rtl="0" fontAlgn="base">
      <a:lnSpc>
        <a:spcPct val="80000"/>
      </a:lnSpc>
      <a:spcBef>
        <a:spcPct val="2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00163" indent="71438" algn="ctr" rtl="0" fontAlgn="base">
      <a:lnSpc>
        <a:spcPct val="80000"/>
      </a:lnSpc>
      <a:spcBef>
        <a:spcPct val="2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33550" indent="95250" algn="ctr" rtl="0" fontAlgn="base">
      <a:lnSpc>
        <a:spcPct val="80000"/>
      </a:lnSpc>
      <a:spcBef>
        <a:spcPct val="2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128" autoAdjust="0"/>
    <p:restoredTop sz="96441" autoAdjust="0"/>
  </p:normalViewPr>
  <p:slideViewPr>
    <p:cSldViewPr snapToGrid="0">
      <p:cViewPr varScale="1">
        <p:scale>
          <a:sx n="115" d="100"/>
          <a:sy n="115" d="100"/>
        </p:scale>
        <p:origin x="1932" y="108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914400" cy="9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6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258"/>
            <a:ext cx="2944813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6" y="9431258"/>
            <a:ext cx="2944813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37EEFC4F-AF90-4D58-839B-9B4DC024166A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7132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5963" y="744538"/>
            <a:ext cx="537686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629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noProof="0" smtClean="0"/>
              <a:t>Click to edit Master text styles</a:t>
            </a:r>
          </a:p>
          <a:p>
            <a:pPr lvl="1"/>
            <a:r>
              <a:rPr lang="ro-RO" noProof="0" smtClean="0"/>
              <a:t>Second level</a:t>
            </a:r>
          </a:p>
          <a:p>
            <a:pPr lvl="2"/>
            <a:r>
              <a:rPr lang="ro-RO" noProof="0" smtClean="0"/>
              <a:t>Third level</a:t>
            </a:r>
          </a:p>
          <a:p>
            <a:pPr lvl="3"/>
            <a:r>
              <a:rPr lang="ro-RO" noProof="0" smtClean="0"/>
              <a:t>Fourth level</a:t>
            </a:r>
          </a:p>
          <a:p>
            <a:pPr lvl="4"/>
            <a:r>
              <a:rPr lang="ro-RO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258"/>
            <a:ext cx="2944813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31258"/>
            <a:ext cx="2944813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DE884E9E-DD7E-4F8A-809D-5154423C9249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7315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333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667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0016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335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67585" algn="l" defTabSz="867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01102" algn="l" defTabSz="867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34619" algn="l" defTabSz="867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68136" algn="l" defTabSz="867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F59DAC-BEEB-4FE2-A978-C308BB614AC7}" type="slidenum">
              <a:rPr lang="ro-RO" smtClean="0"/>
              <a:pPr/>
              <a:t>1</a:t>
            </a:fld>
            <a:endParaRPr lang="ro-RO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o-R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275"/>
            <a:ext cx="8420100" cy="14695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5595"/>
            <a:ext cx="6934200" cy="1753810"/>
          </a:xfrm>
        </p:spPr>
        <p:txBody>
          <a:bodyPr/>
          <a:lstStyle>
            <a:lvl1pPr marL="0" indent="0" algn="ctr">
              <a:buNone/>
              <a:defRPr/>
            </a:lvl1pPr>
            <a:lvl2pPr marL="433517" indent="0" algn="ctr">
              <a:buNone/>
              <a:defRPr/>
            </a:lvl2pPr>
            <a:lvl3pPr marL="867034" indent="0" algn="ctr">
              <a:buNone/>
              <a:defRPr/>
            </a:lvl3pPr>
            <a:lvl4pPr marL="1300551" indent="0" algn="ctr">
              <a:buNone/>
              <a:defRPr/>
            </a:lvl4pPr>
            <a:lvl5pPr marL="1734068" indent="0" algn="ctr">
              <a:buNone/>
              <a:defRPr/>
            </a:lvl5pPr>
            <a:lvl6pPr marL="2167585" indent="0" algn="ctr">
              <a:buNone/>
              <a:defRPr/>
            </a:lvl6pPr>
            <a:lvl7pPr marL="2601102" indent="0" algn="ctr">
              <a:buNone/>
              <a:defRPr/>
            </a:lvl7pPr>
            <a:lvl8pPr marL="3034619" indent="0" algn="ctr">
              <a:buNone/>
              <a:defRPr/>
            </a:lvl8pPr>
            <a:lvl9pPr marL="346813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FCEFC-B151-431D-B844-F3C8DEA71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0B37C-4BE3-4BEB-A0F9-F51C45BFD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5167"/>
            <a:ext cx="2227349" cy="58510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02" y="275167"/>
            <a:ext cx="6540962" cy="5851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C14DE-310B-4D55-A5F4-661140C0A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EB355-70A3-4384-8D9A-35B36AF47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975" y="4407203"/>
            <a:ext cx="8420100" cy="1362226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1975" y="2907393"/>
            <a:ext cx="8420100" cy="1499810"/>
          </a:xfrm>
        </p:spPr>
        <p:txBody>
          <a:bodyPr anchor="b"/>
          <a:lstStyle>
            <a:lvl1pPr marL="0" indent="0">
              <a:buNone/>
              <a:defRPr sz="1900"/>
            </a:lvl1pPr>
            <a:lvl2pPr marL="433517" indent="0">
              <a:buNone/>
              <a:defRPr sz="1700"/>
            </a:lvl2pPr>
            <a:lvl3pPr marL="867034" indent="0">
              <a:buNone/>
              <a:defRPr sz="1500"/>
            </a:lvl3pPr>
            <a:lvl4pPr marL="1300551" indent="0">
              <a:buNone/>
              <a:defRPr sz="1300"/>
            </a:lvl4pPr>
            <a:lvl5pPr marL="1734068" indent="0">
              <a:buNone/>
              <a:defRPr sz="1300"/>
            </a:lvl5pPr>
            <a:lvl6pPr marL="2167585" indent="0">
              <a:buNone/>
              <a:defRPr sz="1300"/>
            </a:lvl6pPr>
            <a:lvl7pPr marL="2601102" indent="0">
              <a:buNone/>
              <a:defRPr sz="1300"/>
            </a:lvl7pPr>
            <a:lvl8pPr marL="3034619" indent="0">
              <a:buNone/>
              <a:defRPr sz="1300"/>
            </a:lvl8pPr>
            <a:lvl9pPr marL="3468136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927E7-B65F-4F3E-9138-C9865252D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802" y="1599596"/>
            <a:ext cx="4384155" cy="452664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5044" y="1599596"/>
            <a:ext cx="4384156" cy="452664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3B752-91E8-4E35-93EB-03930B8F6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516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4584"/>
            <a:ext cx="4376651" cy="641048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3517" indent="0">
              <a:buNone/>
              <a:defRPr sz="1900" b="1"/>
            </a:lvl2pPr>
            <a:lvl3pPr marL="867034" indent="0">
              <a:buNone/>
              <a:defRPr sz="1700" b="1"/>
            </a:lvl3pPr>
            <a:lvl4pPr marL="1300551" indent="0">
              <a:buNone/>
              <a:defRPr sz="1500" b="1"/>
            </a:lvl4pPr>
            <a:lvl5pPr marL="1734068" indent="0">
              <a:buNone/>
              <a:defRPr sz="1500" b="1"/>
            </a:lvl5pPr>
            <a:lvl6pPr marL="2167585" indent="0">
              <a:buNone/>
              <a:defRPr sz="1500" b="1"/>
            </a:lvl6pPr>
            <a:lvl7pPr marL="2601102" indent="0">
              <a:buNone/>
              <a:defRPr sz="1500" b="1"/>
            </a:lvl7pPr>
            <a:lvl8pPr marL="3034619" indent="0">
              <a:buNone/>
              <a:defRPr sz="1500" b="1"/>
            </a:lvl8pPr>
            <a:lvl9pPr marL="346813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5632"/>
            <a:ext cx="4376651" cy="3950607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549" y="1534584"/>
            <a:ext cx="4378151" cy="641048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3517" indent="0">
              <a:buNone/>
              <a:defRPr sz="1900" b="1"/>
            </a:lvl2pPr>
            <a:lvl3pPr marL="867034" indent="0">
              <a:buNone/>
              <a:defRPr sz="1700" b="1"/>
            </a:lvl3pPr>
            <a:lvl4pPr marL="1300551" indent="0">
              <a:buNone/>
              <a:defRPr sz="1500" b="1"/>
            </a:lvl4pPr>
            <a:lvl5pPr marL="1734068" indent="0">
              <a:buNone/>
              <a:defRPr sz="1500" b="1"/>
            </a:lvl5pPr>
            <a:lvl6pPr marL="2167585" indent="0">
              <a:buNone/>
              <a:defRPr sz="1500" b="1"/>
            </a:lvl6pPr>
            <a:lvl7pPr marL="2601102" indent="0">
              <a:buNone/>
              <a:defRPr sz="1500" b="1"/>
            </a:lvl7pPr>
            <a:lvl8pPr marL="3034619" indent="0">
              <a:buNone/>
              <a:defRPr sz="1500" b="1"/>
            </a:lvl8pPr>
            <a:lvl9pPr marL="346813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549" y="2175632"/>
            <a:ext cx="4378151" cy="3950607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6747-CD10-4E6B-A855-0CD01F623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644B4-382E-44ED-9068-3AB9F0ED3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FA539-E4CB-49FA-BCAD-1D32AE4EC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655"/>
            <a:ext cx="3258474" cy="1161143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346" y="273655"/>
            <a:ext cx="5538355" cy="5852583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4798"/>
            <a:ext cx="3258474" cy="4691440"/>
          </a:xfrm>
        </p:spPr>
        <p:txBody>
          <a:bodyPr/>
          <a:lstStyle>
            <a:lvl1pPr marL="0" indent="0">
              <a:buNone/>
              <a:defRPr sz="1300"/>
            </a:lvl1pPr>
            <a:lvl2pPr marL="433517" indent="0">
              <a:buNone/>
              <a:defRPr sz="1100"/>
            </a:lvl2pPr>
            <a:lvl3pPr marL="867034" indent="0">
              <a:buNone/>
              <a:defRPr sz="900"/>
            </a:lvl3pPr>
            <a:lvl4pPr marL="1300551" indent="0">
              <a:buNone/>
              <a:defRPr sz="900"/>
            </a:lvl4pPr>
            <a:lvl5pPr marL="1734068" indent="0">
              <a:buNone/>
              <a:defRPr sz="900"/>
            </a:lvl5pPr>
            <a:lvl6pPr marL="2167585" indent="0">
              <a:buNone/>
              <a:defRPr sz="900"/>
            </a:lvl6pPr>
            <a:lvl7pPr marL="2601102" indent="0">
              <a:buNone/>
              <a:defRPr sz="900"/>
            </a:lvl7pPr>
            <a:lvl8pPr marL="3034619" indent="0">
              <a:buNone/>
              <a:defRPr sz="900"/>
            </a:lvl8pPr>
            <a:lvl9pPr marL="346813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54954-0723-4498-8890-E36E6BB2C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176" y="4800298"/>
            <a:ext cx="5943600" cy="56696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2176" y="612322"/>
            <a:ext cx="5943600" cy="4115405"/>
          </a:xfrm>
        </p:spPr>
        <p:txBody>
          <a:bodyPr/>
          <a:lstStyle>
            <a:lvl1pPr marL="0" indent="0">
              <a:buNone/>
              <a:defRPr sz="3000"/>
            </a:lvl1pPr>
            <a:lvl2pPr marL="433517" indent="0">
              <a:buNone/>
              <a:defRPr sz="2700"/>
            </a:lvl2pPr>
            <a:lvl3pPr marL="867034" indent="0">
              <a:buNone/>
              <a:defRPr sz="2300"/>
            </a:lvl3pPr>
            <a:lvl4pPr marL="1300551" indent="0">
              <a:buNone/>
              <a:defRPr sz="1900"/>
            </a:lvl4pPr>
            <a:lvl5pPr marL="1734068" indent="0">
              <a:buNone/>
              <a:defRPr sz="1900"/>
            </a:lvl5pPr>
            <a:lvl6pPr marL="2167585" indent="0">
              <a:buNone/>
              <a:defRPr sz="1900"/>
            </a:lvl6pPr>
            <a:lvl7pPr marL="2601102" indent="0">
              <a:buNone/>
              <a:defRPr sz="1900"/>
            </a:lvl7pPr>
            <a:lvl8pPr marL="3034619" indent="0">
              <a:buNone/>
              <a:defRPr sz="1900"/>
            </a:lvl8pPr>
            <a:lvl9pPr marL="3468136" indent="0">
              <a:buNone/>
              <a:defRPr sz="1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176" y="5367262"/>
            <a:ext cx="5943600" cy="804333"/>
          </a:xfrm>
        </p:spPr>
        <p:txBody>
          <a:bodyPr/>
          <a:lstStyle>
            <a:lvl1pPr marL="0" indent="0">
              <a:buNone/>
              <a:defRPr sz="1300"/>
            </a:lvl1pPr>
            <a:lvl2pPr marL="433517" indent="0">
              <a:buNone/>
              <a:defRPr sz="1100"/>
            </a:lvl2pPr>
            <a:lvl3pPr marL="867034" indent="0">
              <a:buNone/>
              <a:defRPr sz="900"/>
            </a:lvl3pPr>
            <a:lvl4pPr marL="1300551" indent="0">
              <a:buNone/>
              <a:defRPr sz="900"/>
            </a:lvl4pPr>
            <a:lvl5pPr marL="1734068" indent="0">
              <a:buNone/>
              <a:defRPr sz="900"/>
            </a:lvl5pPr>
            <a:lvl6pPr marL="2167585" indent="0">
              <a:buNone/>
              <a:defRPr sz="900"/>
            </a:lvl6pPr>
            <a:lvl7pPr marL="2601102" indent="0">
              <a:buNone/>
              <a:defRPr sz="900"/>
            </a:lvl7pPr>
            <a:lvl8pPr marL="3034619" indent="0">
              <a:buNone/>
              <a:defRPr sz="900"/>
            </a:lvl8pPr>
            <a:lvl9pPr marL="346813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46906-1093-4DC5-BE77-914E7362F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6888" y="274638"/>
            <a:ext cx="89122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3" tIns="43352" rIns="86703" bIns="433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 face clic pentru editare stil titlu Coordonator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888" y="1600200"/>
            <a:ext cx="89122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3" tIns="43352" rIns="86703" bIns="433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 face clic pentru editarea stilurilor textului Coordonatorului</a:t>
            </a:r>
          </a:p>
          <a:p>
            <a:pPr lvl="1"/>
            <a:r>
              <a:rPr lang="en-US" smtClean="0"/>
              <a:t>Nivelul secund</a:t>
            </a:r>
          </a:p>
          <a:p>
            <a:pPr lvl="2"/>
            <a:r>
              <a:rPr lang="en-US" smtClean="0"/>
              <a:t>Al treilea nivel</a:t>
            </a:r>
          </a:p>
          <a:p>
            <a:pPr lvl="3"/>
            <a:r>
              <a:rPr lang="en-US" smtClean="0"/>
              <a:t>Al patrulea nivel</a:t>
            </a:r>
          </a:p>
          <a:p>
            <a:pPr lvl="4"/>
            <a:r>
              <a:rPr lang="en-US" smtClean="0"/>
              <a:t>Al cincilea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6888" y="6245225"/>
            <a:ext cx="23098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703" tIns="43352" rIns="86703" bIns="433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703" tIns="43352" rIns="86703" bIns="4335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098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703" tIns="43352" rIns="86703" bIns="433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pPr>
              <a:defRPr/>
            </a:pPr>
            <a:fld id="{7A8D3CA8-1984-430C-AEBB-E60AD5A0A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33517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867034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00551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734068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23850" indent="-32385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03263" indent="-269875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  <a:cs typeface="+mn-cs"/>
        </a:defRPr>
      </a:lvl2pPr>
      <a:lvl3pPr marL="1082675" indent="-215900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cs typeface="+mn-cs"/>
        </a:defRPr>
      </a:lvl3pPr>
      <a:lvl4pPr marL="1516063" indent="-215900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cs typeface="+mn-cs"/>
        </a:defRPr>
      </a:lvl4pPr>
      <a:lvl5pPr marL="1949450" indent="-2159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5pPr>
      <a:lvl6pPr marL="2384344" indent="-216759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6pPr>
      <a:lvl7pPr marL="2817861" indent="-216759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7pPr>
      <a:lvl8pPr marL="3251378" indent="-216759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8pPr>
      <a:lvl9pPr marL="3684895" indent="-216759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6703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3517" algn="l" defTabSz="86703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7034" algn="l" defTabSz="86703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551" algn="l" defTabSz="86703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4068" algn="l" defTabSz="86703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7585" algn="l" defTabSz="86703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1102" algn="l" defTabSz="86703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34619" algn="l" defTabSz="86703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68136" algn="l" defTabSz="86703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8787" y="138113"/>
            <a:ext cx="8885237" cy="423862"/>
          </a:xfrm>
          <a:noFill/>
        </p:spPr>
        <p:txBody>
          <a:bodyPr/>
          <a:lstStyle/>
          <a:p>
            <a:pPr algn="l" eaLnBrk="1" hangingPunct="1"/>
            <a:r>
              <a:rPr lang="ro-RO" sz="1100" b="1" dirty="0" smtClean="0"/>
              <a:t>MINISTERUL MEDIULUI</a:t>
            </a:r>
            <a:r>
              <a:rPr lang="en-US" sz="1100" b="1" dirty="0" smtClean="0"/>
              <a:t>  </a:t>
            </a:r>
            <a:br>
              <a:rPr lang="en-US" sz="1100" b="1" dirty="0" smtClean="0"/>
            </a:br>
            <a:r>
              <a:rPr lang="ro-RO" sz="1100" b="1" dirty="0" smtClean="0"/>
              <a:t>AGENŢIA NAŢIONALĂ PENTRU PROTECŢIA MEDIULUI</a:t>
            </a:r>
            <a:r>
              <a:rPr lang="en-US" sz="1100" b="1" dirty="0" smtClean="0"/>
              <a:t>                                                      </a:t>
            </a:r>
            <a:r>
              <a:rPr lang="en-US" sz="1100" dirty="0" err="1" smtClean="0"/>
              <a:t>Anexa</a:t>
            </a:r>
            <a:r>
              <a:rPr lang="en-US" sz="1100" dirty="0" smtClean="0"/>
              <a:t>  nr.2 la </a:t>
            </a:r>
            <a:r>
              <a:rPr lang="en-US" sz="1100" dirty="0" err="1" smtClean="0"/>
              <a:t>decizia</a:t>
            </a:r>
            <a:r>
              <a:rPr lang="en-US" sz="1100" dirty="0" smtClean="0"/>
              <a:t> __________________</a:t>
            </a:r>
            <a:r>
              <a:rPr lang="ro-RO" sz="1100" b="1" dirty="0" smtClean="0"/>
              <a:t/>
            </a:r>
            <a:br>
              <a:rPr lang="ro-RO" sz="1100" b="1" dirty="0" smtClean="0"/>
            </a:br>
            <a:endParaRPr lang="en-US" sz="1100" b="1" dirty="0" smtClean="0"/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593975" y="739775"/>
            <a:ext cx="6503988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703" tIns="43352" rIns="86703" bIns="43352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GB" sz="1000" b="1"/>
              <a:t>              STRUCTURA ORGANIZATORIC</a:t>
            </a:r>
            <a:r>
              <a:rPr lang="ro-RO" sz="1000" b="1"/>
              <a:t>Ă</a:t>
            </a:r>
            <a:r>
              <a:rPr lang="en-US" sz="1000" b="1"/>
              <a:t>                                                                                                       </a:t>
            </a:r>
            <a:endParaRPr lang="ro-RO" sz="1000" b="1"/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1000" b="1"/>
              <a:t>          AGEN</a:t>
            </a:r>
            <a:r>
              <a:rPr lang="ro-RO" sz="1000" b="1"/>
              <a:t>ŢIA PENTRU PROTECŢIA MEDIULUI</a:t>
            </a:r>
            <a:r>
              <a:rPr lang="en-US" sz="1000" b="1"/>
              <a:t> IALOMITA</a:t>
            </a:r>
          </a:p>
        </p:txBody>
      </p:sp>
      <p:sp>
        <p:nvSpPr>
          <p:cNvPr id="2052" name="Rectangle 10"/>
          <p:cNvSpPr>
            <a:spLocks noChangeArrowheads="1"/>
          </p:cNvSpPr>
          <p:nvPr/>
        </p:nvSpPr>
        <p:spPr bwMode="auto">
          <a:xfrm>
            <a:off x="4314825" y="1352550"/>
            <a:ext cx="1347788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ro-RO" sz="900" b="1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o-RO" sz="900" b="1"/>
              <a:t>Director </a:t>
            </a:r>
            <a:r>
              <a:rPr lang="en-US" sz="900" b="1"/>
              <a:t>executiv</a:t>
            </a:r>
            <a:endParaRPr lang="ro-RO" sz="900" b="1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ro-RO" sz="700" b="1"/>
          </a:p>
        </p:txBody>
      </p:sp>
      <p:sp>
        <p:nvSpPr>
          <p:cNvPr id="2054" name="Line 393"/>
          <p:cNvSpPr>
            <a:spLocks noChangeShapeType="1"/>
          </p:cNvSpPr>
          <p:nvPr/>
        </p:nvSpPr>
        <p:spPr bwMode="auto">
          <a:xfrm>
            <a:off x="9763125" y="24209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55" name="Line 437"/>
          <p:cNvSpPr>
            <a:spLocks noChangeShapeType="1"/>
          </p:cNvSpPr>
          <p:nvPr/>
        </p:nvSpPr>
        <p:spPr bwMode="auto">
          <a:xfrm>
            <a:off x="5619750" y="27273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57" name="Line 485"/>
          <p:cNvSpPr>
            <a:spLocks noChangeShapeType="1"/>
          </p:cNvSpPr>
          <p:nvPr/>
        </p:nvSpPr>
        <p:spPr bwMode="auto">
          <a:xfrm flipV="1">
            <a:off x="6226175" y="3265488"/>
            <a:ext cx="0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58" name="Line 486"/>
          <p:cNvSpPr>
            <a:spLocks noChangeShapeType="1"/>
          </p:cNvSpPr>
          <p:nvPr/>
        </p:nvSpPr>
        <p:spPr bwMode="auto">
          <a:xfrm flipV="1">
            <a:off x="8489950" y="3265488"/>
            <a:ext cx="0" cy="115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59" name="Line 487"/>
          <p:cNvSpPr>
            <a:spLocks noChangeShapeType="1"/>
          </p:cNvSpPr>
          <p:nvPr/>
        </p:nvSpPr>
        <p:spPr bwMode="auto">
          <a:xfrm flipV="1">
            <a:off x="1704975" y="3265488"/>
            <a:ext cx="67849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60" name="Line 488"/>
          <p:cNvSpPr>
            <a:spLocks noChangeShapeType="1"/>
          </p:cNvSpPr>
          <p:nvPr/>
        </p:nvSpPr>
        <p:spPr bwMode="auto">
          <a:xfrm flipH="1">
            <a:off x="4953000" y="1784350"/>
            <a:ext cx="17463" cy="1471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61" name="Line 494"/>
          <p:cNvSpPr>
            <a:spLocks noChangeShapeType="1"/>
          </p:cNvSpPr>
          <p:nvPr/>
        </p:nvSpPr>
        <p:spPr bwMode="auto">
          <a:xfrm>
            <a:off x="4970463" y="2506663"/>
            <a:ext cx="1416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62" name="Line 539"/>
          <p:cNvSpPr>
            <a:spLocks noChangeShapeType="1"/>
          </p:cNvSpPr>
          <p:nvPr/>
        </p:nvSpPr>
        <p:spPr bwMode="auto">
          <a:xfrm>
            <a:off x="8736013" y="28432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63" name="Text Box 555"/>
          <p:cNvSpPr txBox="1">
            <a:spLocks noChangeArrowheads="1"/>
          </p:cNvSpPr>
          <p:nvPr/>
        </p:nvSpPr>
        <p:spPr bwMode="auto">
          <a:xfrm>
            <a:off x="8967788" y="273050"/>
            <a:ext cx="176212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6703" tIns="43352" rIns="86703" bIns="43352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endParaRPr lang="en-GB" sz="900"/>
          </a:p>
        </p:txBody>
      </p:sp>
      <p:sp>
        <p:nvSpPr>
          <p:cNvPr id="2064" name="Rectangle 623"/>
          <p:cNvSpPr>
            <a:spLocks noChangeArrowheads="1"/>
          </p:cNvSpPr>
          <p:nvPr/>
        </p:nvSpPr>
        <p:spPr bwMode="auto">
          <a:xfrm>
            <a:off x="2449513" y="3378200"/>
            <a:ext cx="350837" cy="14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 dirty="0"/>
              <a:t>8</a:t>
            </a:r>
            <a:endParaRPr lang="ro-RO" sz="900" b="1" dirty="0"/>
          </a:p>
        </p:txBody>
      </p:sp>
      <p:sp>
        <p:nvSpPr>
          <p:cNvPr id="2065" name="Rectangle 624"/>
          <p:cNvSpPr>
            <a:spLocks noChangeArrowheads="1"/>
          </p:cNvSpPr>
          <p:nvPr/>
        </p:nvSpPr>
        <p:spPr bwMode="auto">
          <a:xfrm>
            <a:off x="2449513" y="3522663"/>
            <a:ext cx="350837" cy="14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/>
              <a:t>1</a:t>
            </a:r>
            <a:endParaRPr lang="ro-RO" sz="900" b="1"/>
          </a:p>
        </p:txBody>
      </p:sp>
      <p:sp>
        <p:nvSpPr>
          <p:cNvPr id="2066" name="Rectangle 625"/>
          <p:cNvSpPr>
            <a:spLocks noChangeArrowheads="1"/>
          </p:cNvSpPr>
          <p:nvPr/>
        </p:nvSpPr>
        <p:spPr bwMode="auto">
          <a:xfrm>
            <a:off x="2449513" y="3667125"/>
            <a:ext cx="350837" cy="146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 dirty="0"/>
              <a:t>7</a:t>
            </a:r>
            <a:endParaRPr lang="ro-RO" sz="900" b="1" dirty="0"/>
          </a:p>
        </p:txBody>
      </p:sp>
      <p:sp>
        <p:nvSpPr>
          <p:cNvPr id="2067" name="Rectangle 650"/>
          <p:cNvSpPr>
            <a:spLocks noChangeArrowheads="1"/>
          </p:cNvSpPr>
          <p:nvPr/>
        </p:nvSpPr>
        <p:spPr bwMode="auto">
          <a:xfrm>
            <a:off x="5546725" y="3378200"/>
            <a:ext cx="1530350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b="1" dirty="0" err="1" smtClean="0"/>
              <a:t>Compartimentul</a:t>
            </a:r>
            <a:r>
              <a:rPr lang="en-US" b="1" dirty="0" smtClean="0"/>
              <a:t> </a:t>
            </a:r>
            <a:endParaRPr lang="ro-RO" b="1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o-RO" dirty="0"/>
              <a:t>Calitatea Factorilor de Mediu</a:t>
            </a:r>
            <a:endParaRPr lang="en-US" dirty="0"/>
          </a:p>
        </p:txBody>
      </p:sp>
      <p:sp>
        <p:nvSpPr>
          <p:cNvPr id="2068" name="Rectangle 651"/>
          <p:cNvSpPr>
            <a:spLocks noChangeArrowheads="1"/>
          </p:cNvSpPr>
          <p:nvPr/>
        </p:nvSpPr>
        <p:spPr bwMode="auto">
          <a:xfrm>
            <a:off x="7077075" y="3378200"/>
            <a:ext cx="350838" cy="14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/>
              <a:t>6</a:t>
            </a:r>
            <a:endParaRPr lang="ro-RO" sz="900" b="1"/>
          </a:p>
        </p:txBody>
      </p:sp>
      <p:sp>
        <p:nvSpPr>
          <p:cNvPr id="2069" name="Rectangle 652"/>
          <p:cNvSpPr>
            <a:spLocks noChangeArrowheads="1"/>
          </p:cNvSpPr>
          <p:nvPr/>
        </p:nvSpPr>
        <p:spPr bwMode="auto">
          <a:xfrm>
            <a:off x="7077075" y="3522663"/>
            <a:ext cx="350838" cy="14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ro-RO" sz="900" b="1" dirty="0"/>
          </a:p>
        </p:txBody>
      </p:sp>
      <p:sp>
        <p:nvSpPr>
          <p:cNvPr id="2070" name="Rectangle 653"/>
          <p:cNvSpPr>
            <a:spLocks noChangeArrowheads="1"/>
          </p:cNvSpPr>
          <p:nvPr/>
        </p:nvSpPr>
        <p:spPr bwMode="auto">
          <a:xfrm>
            <a:off x="7077075" y="3667125"/>
            <a:ext cx="350838" cy="146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 dirty="0" smtClean="0"/>
              <a:t>6</a:t>
            </a:r>
            <a:endParaRPr lang="ro-RO" sz="900" b="1" dirty="0"/>
          </a:p>
        </p:txBody>
      </p:sp>
      <p:sp>
        <p:nvSpPr>
          <p:cNvPr id="2071" name="Rectangle 662"/>
          <p:cNvSpPr>
            <a:spLocks noChangeArrowheads="1"/>
          </p:cNvSpPr>
          <p:nvPr/>
        </p:nvSpPr>
        <p:spPr bwMode="auto">
          <a:xfrm>
            <a:off x="7689850" y="3378200"/>
            <a:ext cx="1528763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b="1"/>
              <a:t>Comp</a:t>
            </a:r>
            <a:r>
              <a:rPr lang="ro-RO" b="1"/>
              <a:t>artimentul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o-RO"/>
              <a:t>Buget, Finanţe, Administrativ</a:t>
            </a:r>
            <a:endParaRPr lang="en-US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Si Resurse Umane</a:t>
            </a:r>
          </a:p>
        </p:txBody>
      </p:sp>
      <p:sp>
        <p:nvSpPr>
          <p:cNvPr id="2072" name="Line 667"/>
          <p:cNvSpPr>
            <a:spLocks noChangeShapeType="1"/>
          </p:cNvSpPr>
          <p:nvPr/>
        </p:nvSpPr>
        <p:spPr bwMode="auto">
          <a:xfrm>
            <a:off x="7996238" y="1887538"/>
            <a:ext cx="5461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73" name="Line 669"/>
          <p:cNvSpPr>
            <a:spLocks noChangeShapeType="1"/>
          </p:cNvSpPr>
          <p:nvPr/>
        </p:nvSpPr>
        <p:spPr bwMode="auto">
          <a:xfrm>
            <a:off x="7635875" y="2351088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74" name="Rectangle 693"/>
          <p:cNvSpPr>
            <a:spLocks noChangeArrowheads="1"/>
          </p:cNvSpPr>
          <p:nvPr/>
        </p:nvSpPr>
        <p:spPr bwMode="auto">
          <a:xfrm>
            <a:off x="6392863" y="2278063"/>
            <a:ext cx="1528762" cy="436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b="1"/>
              <a:t>Compartimentul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o-RO"/>
              <a:t>Relații Publice</a:t>
            </a:r>
            <a:r>
              <a:rPr lang="en-US"/>
              <a:t> 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    Si Tehnologia Informatiei</a:t>
            </a:r>
          </a:p>
        </p:txBody>
      </p:sp>
      <p:sp>
        <p:nvSpPr>
          <p:cNvPr id="2075" name="Rectangle 694"/>
          <p:cNvSpPr>
            <a:spLocks noChangeArrowheads="1"/>
          </p:cNvSpPr>
          <p:nvPr/>
        </p:nvSpPr>
        <p:spPr bwMode="auto">
          <a:xfrm>
            <a:off x="7924800" y="2278063"/>
            <a:ext cx="350838" cy="146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/>
              <a:t>2</a:t>
            </a:r>
            <a:endParaRPr lang="ro-RO" sz="900" b="1"/>
          </a:p>
        </p:txBody>
      </p:sp>
      <p:sp>
        <p:nvSpPr>
          <p:cNvPr id="2076" name="Rectangle 695"/>
          <p:cNvSpPr>
            <a:spLocks noChangeArrowheads="1"/>
          </p:cNvSpPr>
          <p:nvPr/>
        </p:nvSpPr>
        <p:spPr bwMode="auto">
          <a:xfrm>
            <a:off x="7924800" y="2424113"/>
            <a:ext cx="350838" cy="14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/>
              <a:t>-</a:t>
            </a:r>
            <a:endParaRPr lang="ro-RO" sz="900"/>
          </a:p>
        </p:txBody>
      </p:sp>
      <p:sp>
        <p:nvSpPr>
          <p:cNvPr id="2077" name="Rectangle 696"/>
          <p:cNvSpPr>
            <a:spLocks noChangeArrowheads="1"/>
          </p:cNvSpPr>
          <p:nvPr/>
        </p:nvSpPr>
        <p:spPr bwMode="auto">
          <a:xfrm>
            <a:off x="7924800" y="2568575"/>
            <a:ext cx="350838" cy="146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/>
              <a:t>2</a:t>
            </a:r>
            <a:endParaRPr lang="ro-RO" sz="900" b="1"/>
          </a:p>
        </p:txBody>
      </p:sp>
      <p:sp>
        <p:nvSpPr>
          <p:cNvPr id="2078" name="Rectangle 701"/>
          <p:cNvSpPr>
            <a:spLocks noChangeArrowheads="1"/>
          </p:cNvSpPr>
          <p:nvPr/>
        </p:nvSpPr>
        <p:spPr bwMode="auto">
          <a:xfrm>
            <a:off x="9221788" y="3378200"/>
            <a:ext cx="350837" cy="14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 dirty="0" smtClean="0"/>
              <a:t>3</a:t>
            </a:r>
            <a:endParaRPr lang="ro-RO" sz="900" b="1" dirty="0"/>
          </a:p>
        </p:txBody>
      </p:sp>
      <p:sp>
        <p:nvSpPr>
          <p:cNvPr id="2079" name="Rectangle 702"/>
          <p:cNvSpPr>
            <a:spLocks noChangeArrowheads="1"/>
          </p:cNvSpPr>
          <p:nvPr/>
        </p:nvSpPr>
        <p:spPr bwMode="auto">
          <a:xfrm>
            <a:off x="9221788" y="3522663"/>
            <a:ext cx="350837" cy="14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ro-RO" sz="900"/>
          </a:p>
        </p:txBody>
      </p:sp>
      <p:sp>
        <p:nvSpPr>
          <p:cNvPr id="2080" name="Rectangle 703"/>
          <p:cNvSpPr>
            <a:spLocks noChangeArrowheads="1"/>
          </p:cNvSpPr>
          <p:nvPr/>
        </p:nvSpPr>
        <p:spPr bwMode="auto">
          <a:xfrm>
            <a:off x="9221788" y="3657600"/>
            <a:ext cx="350837" cy="146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 dirty="0" smtClean="0"/>
              <a:t>3</a:t>
            </a:r>
            <a:endParaRPr lang="ro-RO" sz="900" b="1" dirty="0"/>
          </a:p>
        </p:txBody>
      </p:sp>
      <p:sp>
        <p:nvSpPr>
          <p:cNvPr id="2081" name="Rectangle 22"/>
          <p:cNvSpPr>
            <a:spLocks noChangeArrowheads="1"/>
          </p:cNvSpPr>
          <p:nvPr/>
        </p:nvSpPr>
        <p:spPr bwMode="auto">
          <a:xfrm>
            <a:off x="920750" y="3378200"/>
            <a:ext cx="1528763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ro-RO" sz="700" b="1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o-RO" b="1"/>
              <a:t>Serviciul</a:t>
            </a:r>
            <a:r>
              <a:rPr lang="ro-RO"/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o-RO"/>
              <a:t>Avize, Acorduri, Autorizații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b="1"/>
          </a:p>
        </p:txBody>
      </p:sp>
      <p:sp>
        <p:nvSpPr>
          <p:cNvPr id="2082" name="Rectangle 718"/>
          <p:cNvSpPr>
            <a:spLocks noChangeArrowheads="1"/>
          </p:cNvSpPr>
          <p:nvPr/>
        </p:nvSpPr>
        <p:spPr bwMode="auto">
          <a:xfrm>
            <a:off x="2008188" y="5429250"/>
            <a:ext cx="352425" cy="146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GB" sz="900" b="1" dirty="0" smtClean="0"/>
              <a:t>28</a:t>
            </a:r>
            <a:endParaRPr lang="ro-RO" sz="900" b="1" dirty="0"/>
          </a:p>
        </p:txBody>
      </p:sp>
      <p:sp>
        <p:nvSpPr>
          <p:cNvPr id="2083" name="Rectangle 719"/>
          <p:cNvSpPr>
            <a:spLocks noChangeArrowheads="1"/>
          </p:cNvSpPr>
          <p:nvPr/>
        </p:nvSpPr>
        <p:spPr bwMode="auto">
          <a:xfrm>
            <a:off x="2008188" y="5575300"/>
            <a:ext cx="352425" cy="14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 dirty="0" smtClean="0"/>
              <a:t>3</a:t>
            </a:r>
            <a:endParaRPr lang="ro-RO" sz="900" b="1" dirty="0"/>
          </a:p>
        </p:txBody>
      </p:sp>
      <p:sp>
        <p:nvSpPr>
          <p:cNvPr id="2084" name="Rectangle 720"/>
          <p:cNvSpPr>
            <a:spLocks noChangeArrowheads="1"/>
          </p:cNvSpPr>
          <p:nvPr/>
        </p:nvSpPr>
        <p:spPr bwMode="auto">
          <a:xfrm>
            <a:off x="2008188" y="5719763"/>
            <a:ext cx="352425" cy="146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GB" sz="900" b="1" dirty="0" smtClean="0"/>
              <a:t>25</a:t>
            </a:r>
            <a:endParaRPr lang="ro-RO" sz="900" b="1" dirty="0"/>
          </a:p>
        </p:txBody>
      </p:sp>
      <p:sp>
        <p:nvSpPr>
          <p:cNvPr id="2085" name="Rectangle 733"/>
          <p:cNvSpPr>
            <a:spLocks noChangeArrowheads="1"/>
          </p:cNvSpPr>
          <p:nvPr/>
        </p:nvSpPr>
        <p:spPr bwMode="auto">
          <a:xfrm>
            <a:off x="2387600" y="5429249"/>
            <a:ext cx="2792413" cy="134562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86703" tIns="0" rIns="86703" bIns="0"/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GB" b="1" dirty="0"/>
              <a:t>Total </a:t>
            </a:r>
            <a:r>
              <a:rPr lang="en-GB" b="1" dirty="0" smtClean="0"/>
              <a:t>personal					</a:t>
            </a:r>
            <a:endParaRPr lang="en-GB" b="1" dirty="0"/>
          </a:p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GB" b="1" dirty="0" err="1"/>
              <a:t>Func</a:t>
            </a:r>
            <a:r>
              <a:rPr lang="ro-RO" b="1" dirty="0"/>
              <a:t>ţii </a:t>
            </a:r>
            <a:r>
              <a:rPr lang="en-US" b="1" dirty="0" err="1"/>
              <a:t>publice</a:t>
            </a:r>
            <a:r>
              <a:rPr lang="ro-RO" b="1" dirty="0"/>
              <a:t> de </a:t>
            </a:r>
            <a:r>
              <a:rPr lang="ro-RO" b="1" dirty="0" smtClean="0"/>
              <a:t>conducere</a:t>
            </a:r>
            <a:r>
              <a:rPr lang="en-US" b="1" dirty="0" smtClean="0"/>
              <a:t>				</a:t>
            </a:r>
            <a:endParaRPr lang="en-GB" b="1" dirty="0"/>
          </a:p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GB" b="1" dirty="0" err="1"/>
              <a:t>Func</a:t>
            </a:r>
            <a:r>
              <a:rPr lang="ro-RO" b="1" dirty="0"/>
              <a:t>ţ</a:t>
            </a:r>
            <a:r>
              <a:rPr lang="en-GB" b="1" dirty="0"/>
              <a:t>ii </a:t>
            </a:r>
            <a:r>
              <a:rPr lang="en-GB" b="1" dirty="0" err="1"/>
              <a:t>publice</a:t>
            </a:r>
            <a:r>
              <a:rPr lang="ro-RO" b="1" dirty="0"/>
              <a:t> de execuţie</a:t>
            </a:r>
            <a:r>
              <a:rPr lang="en-US" b="1" dirty="0"/>
              <a:t> +</a:t>
            </a:r>
            <a:r>
              <a:rPr lang="en-GB" b="1" dirty="0"/>
              <a:t> personal </a:t>
            </a:r>
            <a:r>
              <a:rPr lang="en-GB" b="1" dirty="0" smtClean="0"/>
              <a:t>contractual</a:t>
            </a:r>
          </a:p>
          <a:p>
            <a:pPr algn="l">
              <a:lnSpc>
                <a:spcPct val="120000"/>
              </a:lnSpc>
              <a:spcBef>
                <a:spcPct val="0"/>
              </a:spcBef>
            </a:pPr>
            <a:endParaRPr lang="en-GB" b="1" dirty="0"/>
          </a:p>
          <a:p>
            <a:pPr algn="l">
              <a:lnSpc>
                <a:spcPct val="120000"/>
              </a:lnSpc>
              <a:spcBef>
                <a:spcPct val="0"/>
              </a:spcBef>
            </a:pPr>
            <a:endParaRPr lang="en-GB" b="1" dirty="0" smtClean="0"/>
          </a:p>
          <a:p>
            <a:pPr algn="l">
              <a:lnSpc>
                <a:spcPct val="120000"/>
              </a:lnSpc>
              <a:spcBef>
                <a:spcPct val="0"/>
              </a:spcBef>
            </a:pPr>
            <a:endParaRPr lang="en-GB" b="1" dirty="0"/>
          </a:p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GB" b="1" dirty="0" smtClean="0"/>
              <a:t>DIRECTOR EXECUTIV</a:t>
            </a:r>
          </a:p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GB" b="1" dirty="0" smtClean="0"/>
              <a:t>GHIAURU LAURENTIU</a:t>
            </a:r>
            <a:endParaRPr lang="en-GB" b="1" dirty="0" smtClean="0"/>
          </a:p>
          <a:p>
            <a:pPr algn="l">
              <a:lnSpc>
                <a:spcPct val="120000"/>
              </a:lnSpc>
              <a:spcBef>
                <a:spcPct val="0"/>
              </a:spcBef>
            </a:pPr>
            <a:endParaRPr lang="en-US" b="1" dirty="0"/>
          </a:p>
        </p:txBody>
      </p:sp>
      <p:sp>
        <p:nvSpPr>
          <p:cNvPr id="2086" name="Rectangle 93"/>
          <p:cNvSpPr>
            <a:spLocks noChangeArrowheads="1"/>
          </p:cNvSpPr>
          <p:nvPr/>
        </p:nvSpPr>
        <p:spPr bwMode="auto">
          <a:xfrm>
            <a:off x="2000250" y="5143500"/>
            <a:ext cx="5905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000" b="1"/>
              <a:t>Legend</a:t>
            </a:r>
            <a:r>
              <a:rPr lang="ro-RO" sz="1000" b="1"/>
              <a:t>ă:</a:t>
            </a:r>
          </a:p>
        </p:txBody>
      </p:sp>
      <p:sp>
        <p:nvSpPr>
          <p:cNvPr id="2087" name="Line 99"/>
          <p:cNvSpPr>
            <a:spLocks noChangeShapeType="1"/>
          </p:cNvSpPr>
          <p:nvPr/>
        </p:nvSpPr>
        <p:spPr bwMode="auto">
          <a:xfrm flipV="1">
            <a:off x="5400675" y="4743450"/>
            <a:ext cx="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8" name="Rectangle 650"/>
          <p:cNvSpPr>
            <a:spLocks noChangeArrowheads="1"/>
          </p:cNvSpPr>
          <p:nvPr/>
        </p:nvSpPr>
        <p:spPr bwMode="auto">
          <a:xfrm>
            <a:off x="3022600" y="3397250"/>
            <a:ext cx="1530350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ro-RO" sz="70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o-RO" b="1"/>
              <a:t>Serviciul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o-RO"/>
              <a:t>Monitorizare</a:t>
            </a:r>
            <a:r>
              <a:rPr lang="en-US"/>
              <a:t> si Laboratoare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/>
          </a:p>
        </p:txBody>
      </p:sp>
      <p:sp>
        <p:nvSpPr>
          <p:cNvPr id="2089" name="Rectangle 659"/>
          <p:cNvSpPr>
            <a:spLocks noChangeArrowheads="1"/>
          </p:cNvSpPr>
          <p:nvPr/>
        </p:nvSpPr>
        <p:spPr bwMode="auto">
          <a:xfrm>
            <a:off x="4552950" y="3402013"/>
            <a:ext cx="350838" cy="14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 dirty="0"/>
              <a:t>8</a:t>
            </a:r>
            <a:endParaRPr lang="ro-RO" sz="900" b="1" dirty="0"/>
          </a:p>
        </p:txBody>
      </p:sp>
      <p:sp>
        <p:nvSpPr>
          <p:cNvPr id="2090" name="Rectangle 660"/>
          <p:cNvSpPr>
            <a:spLocks noChangeArrowheads="1"/>
          </p:cNvSpPr>
          <p:nvPr/>
        </p:nvSpPr>
        <p:spPr bwMode="auto">
          <a:xfrm>
            <a:off x="4552950" y="3546475"/>
            <a:ext cx="350838" cy="146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/>
              <a:t>1</a:t>
            </a:r>
            <a:endParaRPr lang="ro-RO" sz="900" b="1"/>
          </a:p>
        </p:txBody>
      </p:sp>
      <p:sp>
        <p:nvSpPr>
          <p:cNvPr id="2091" name="Rectangle 661"/>
          <p:cNvSpPr>
            <a:spLocks noChangeArrowheads="1"/>
          </p:cNvSpPr>
          <p:nvPr/>
        </p:nvSpPr>
        <p:spPr bwMode="auto">
          <a:xfrm>
            <a:off x="4552950" y="3692525"/>
            <a:ext cx="350838" cy="14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703" tIns="43352" rIns="86703" bIns="43352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900" b="1" dirty="0"/>
              <a:t>7</a:t>
            </a:r>
            <a:endParaRPr lang="ro-RO" sz="900" b="1" dirty="0"/>
          </a:p>
        </p:txBody>
      </p:sp>
      <p:sp>
        <p:nvSpPr>
          <p:cNvPr id="2092" name="Line 482"/>
          <p:cNvSpPr>
            <a:spLocks noChangeShapeType="1"/>
          </p:cNvSpPr>
          <p:nvPr/>
        </p:nvSpPr>
        <p:spPr bwMode="auto">
          <a:xfrm flipV="1">
            <a:off x="3752850" y="3275013"/>
            <a:ext cx="0" cy="115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93" name="Line 482"/>
          <p:cNvSpPr>
            <a:spLocks noChangeShapeType="1"/>
          </p:cNvSpPr>
          <p:nvPr/>
        </p:nvSpPr>
        <p:spPr bwMode="auto">
          <a:xfrm flipV="1">
            <a:off x="1704975" y="3275013"/>
            <a:ext cx="0" cy="115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6703" tIns="43352" rIns="86703" bIns="43352"/>
          <a:lstStyle/>
          <a:p>
            <a:endParaRPr lang="en-US"/>
          </a:p>
        </p:txBody>
      </p:sp>
      <p:sp>
        <p:nvSpPr>
          <p:cNvPr id="2094" name="Rectangle 10"/>
          <p:cNvSpPr>
            <a:spLocks noChangeArrowheads="1"/>
          </p:cNvSpPr>
          <p:nvPr/>
        </p:nvSpPr>
        <p:spPr bwMode="auto">
          <a:xfrm>
            <a:off x="6762750" y="219075"/>
            <a:ext cx="297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6703" tIns="43352" rIns="86703" bIns="43352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ro-RO" sz="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 implicit">
  <a:themeElements>
    <a:clrScheme name="Model implici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 implici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del implic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implici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implici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implici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implici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implici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implici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implici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implici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implici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implici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implici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2824</TotalTime>
  <Words>108</Words>
  <Application>Microsoft Office PowerPoint</Application>
  <PresentationFormat>Hârtie A4 (210x297 mm)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1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3" baseType="lpstr">
      <vt:lpstr>Arial</vt:lpstr>
      <vt:lpstr>Model implicit</vt:lpstr>
      <vt:lpstr>MINISTERUL MEDIULUI   AGENŢIA NAŢIONALĂ PENTRU PROTECŢIA MEDIULUI                                                      Anexa  nr.2 la decizia __________________ </vt:lpstr>
    </vt:vector>
  </TitlesOfParts>
  <Company>anpm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MINISTERUL MEDIULUI SI GOSPODARIRII APELOR</dc:title>
  <dc:creator>cecilia</dc:creator>
  <cp:lastModifiedBy>Aurelia Nemes</cp:lastModifiedBy>
  <cp:revision>254</cp:revision>
  <cp:lastPrinted>2022-02-04T07:31:02Z</cp:lastPrinted>
  <dcterms:created xsi:type="dcterms:W3CDTF">2005-06-30T09:03:48Z</dcterms:created>
  <dcterms:modified xsi:type="dcterms:W3CDTF">2022-02-04T07:32:49Z</dcterms:modified>
</cp:coreProperties>
</file>