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2" r:id="rId4"/>
    <p:sldId id="263" r:id="rId5"/>
    <p:sldId id="259" r:id="rId6"/>
    <p:sldId id="260" r:id="rId7"/>
    <p:sldId id="258" r:id="rId8"/>
    <p:sldId id="264" r:id="rId9"/>
    <p:sldId id="265" r:id="rId10"/>
    <p:sldId id="269" r:id="rId11"/>
    <p:sldId id="268" r:id="rId12"/>
    <p:sldId id="267" r:id="rId13"/>
    <p:sldId id="266" r:id="rId14"/>
    <p:sldId id="275" r:id="rId15"/>
    <p:sldId id="270" r:id="rId16"/>
    <p:sldId id="276" r:id="rId17"/>
    <p:sldId id="271" r:id="rId18"/>
    <p:sldId id="272" r:id="rId19"/>
    <p:sldId id="273" r:id="rId20"/>
    <p:sldId id="277" r:id="rId21"/>
    <p:sldId id="274" r:id="rId22"/>
    <p:sldId id="278" r:id="rId23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B2247-13C7-4E9D-B549-5F9D696B7CA5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919CC-52B9-4E0B-A849-B03EF0968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Clic pentru a edita stilul de subtitlu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968549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530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7076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13473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81508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92607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03632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160883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23554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01626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Clic pentru editare stiluri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04251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Clic pentru editare stil titlu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Clic pentru editare stiluri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473DF-46B5-4FA6-9E77-5ACD6C222E95}" type="datetimeFigureOut">
              <a:rPr lang="ro-RO" smtClean="0"/>
              <a:t>18.04.2019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81679-416C-4A47-8346-39C08873D77E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0926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1619672" y="1196752"/>
            <a:ext cx="6480720" cy="1470025"/>
          </a:xfrm>
        </p:spPr>
        <p:txBody>
          <a:bodyPr>
            <a:noAutofit/>
          </a:bodyPr>
          <a:lstStyle/>
          <a:p>
            <a:r>
              <a:rPr lang="ro-RO" sz="8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FARMACIA DIN GRĂDINĂ</a:t>
            </a:r>
            <a:endParaRPr lang="ro-RO" sz="8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763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Click="0" advTm="30000">
        <p15:prstTrans prst="curtains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116632"/>
            <a:ext cx="8464177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00300" algn="l"/>
              </a:tabLst>
            </a:pPr>
            <a:r>
              <a:rPr lang="ro-RO" sz="40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LEVĂNȚICĂ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Lavandula angustifolia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agini pentru lavandula angustifo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756357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412776"/>
            <a:ext cx="1728192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dirty="0">
                <a:solidFill>
                  <a:srgbClr val="55555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 terapeutica medicală, levănţica are multe utilizări, atât uleiul volatil, cât și florile uscate, prelucrate sub formă de infuzii, tincturi, uleiuri, inhalații, băi generale și de picioare.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116632"/>
            <a:ext cx="8464177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00300" algn="l"/>
              </a:tabLst>
            </a:pPr>
            <a:r>
              <a:rPr lang="ro-RO" sz="40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LEVĂNȚICĂ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Lavandula angustifolia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ini pentru lavandula angustifo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30040"/>
            <a:ext cx="43204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1340768"/>
            <a:ext cx="835292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dirty="0">
                <a:solidFill>
                  <a:srgbClr val="55555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Cele mai frecvente utilizări ale lavandei sunt orientate spre tratamente în stări de iritabilitate nervoasă, spasme, migrene, vertij, amețeli, surmenaj, neurastenie, isterie, dureri de cap, depresie și stări de melancolie.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33052"/>
            <a:ext cx="8784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CAPRIFOI </a:t>
            </a:r>
            <a:r>
              <a:rPr lang="ro-RO" sz="40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(Mâna Maicii Domnului)</a:t>
            </a:r>
            <a:r>
              <a:rPr lang="ro-RO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Lonicera caprifolium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ine 11" descr="http://s1.ziareromania.ro/?mmid=0913820b66100c297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59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79512" y="5877272"/>
            <a:ext cx="878497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00300" algn="l"/>
              </a:tabLst>
            </a:pPr>
            <a:r>
              <a:rPr lang="ro-RO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 binecuvântată cu efecte-minune, Mâna Maicii Domnului, curăţă sângele şi vindecă răni grave.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33052"/>
            <a:ext cx="8784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CAPRIFOI </a:t>
            </a:r>
            <a:r>
              <a:rPr lang="ro-RO" sz="40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(Mâna Maicii Domnului)</a:t>
            </a:r>
            <a:r>
              <a:rPr lang="ro-RO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Lonicera caprifolium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16832"/>
            <a:ext cx="4762500" cy="476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056" y="1502688"/>
            <a:ext cx="4067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Preparatele</a:t>
            </a:r>
            <a:r>
              <a:rPr lang="en-US" dirty="0"/>
              <a:t> din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plantă</a:t>
            </a:r>
            <a:r>
              <a:rPr lang="en-US" dirty="0"/>
              <a:t>: </a:t>
            </a:r>
            <a:r>
              <a:rPr lang="en-US" dirty="0" err="1"/>
              <a:t>pulberea</a:t>
            </a:r>
            <a:r>
              <a:rPr lang="en-US" dirty="0"/>
              <a:t>, </a:t>
            </a:r>
            <a:r>
              <a:rPr lang="en-US" dirty="0" err="1"/>
              <a:t>tinctura</a:t>
            </a:r>
            <a:r>
              <a:rPr lang="en-US" dirty="0"/>
              <a:t>, </a:t>
            </a:r>
            <a:r>
              <a:rPr lang="en-US" dirty="0" err="1"/>
              <a:t>oţetul</a:t>
            </a:r>
            <a:r>
              <a:rPr lang="en-US" dirty="0"/>
              <a:t>, </a:t>
            </a:r>
            <a:r>
              <a:rPr lang="en-US" dirty="0" err="1"/>
              <a:t>uleiul</a:t>
            </a:r>
            <a:r>
              <a:rPr lang="en-US" dirty="0"/>
              <a:t> </a:t>
            </a:r>
            <a:r>
              <a:rPr lang="en-US" dirty="0" err="1"/>
              <a:t>volatil</a:t>
            </a:r>
            <a:r>
              <a:rPr lang="en-US" dirty="0"/>
              <a:t>, </a:t>
            </a:r>
            <a:r>
              <a:rPr lang="en-US" dirty="0" err="1"/>
              <a:t>infuzia</a:t>
            </a:r>
            <a:r>
              <a:rPr lang="en-US" dirty="0"/>
              <a:t>, </a:t>
            </a:r>
            <a:r>
              <a:rPr lang="en-US" dirty="0" err="1"/>
              <a:t>vinul</a:t>
            </a:r>
            <a:r>
              <a:rPr lang="en-US" dirty="0"/>
              <a:t>, au </a:t>
            </a:r>
            <a:r>
              <a:rPr lang="en-US" dirty="0" err="1"/>
              <a:t>efecte</a:t>
            </a:r>
            <a:r>
              <a:rPr lang="en-US" dirty="0"/>
              <a:t> </a:t>
            </a:r>
            <a:r>
              <a:rPr lang="en-US" dirty="0" err="1"/>
              <a:t>antimicrobiene</a:t>
            </a:r>
            <a:r>
              <a:rPr lang="en-US" dirty="0"/>
              <a:t>, </a:t>
            </a:r>
            <a:r>
              <a:rPr lang="en-US" dirty="0" err="1"/>
              <a:t>antihipertensive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antiinflamatoare</a:t>
            </a:r>
            <a:r>
              <a:rPr lang="en-US" dirty="0"/>
              <a:t>, </a:t>
            </a:r>
            <a:r>
              <a:rPr lang="en-US" dirty="0" err="1"/>
              <a:t>contribuind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acelaşi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, </a:t>
            </a:r>
            <a:r>
              <a:rPr lang="en-US" dirty="0" err="1"/>
              <a:t>şi</a:t>
            </a:r>
            <a:r>
              <a:rPr lang="en-US" dirty="0"/>
              <a:t> la </a:t>
            </a:r>
            <a:r>
              <a:rPr lang="en-US" dirty="0" err="1"/>
              <a:t>scăderea</a:t>
            </a:r>
            <a:r>
              <a:rPr lang="en-US" dirty="0"/>
              <a:t> </a:t>
            </a:r>
            <a:r>
              <a:rPr lang="en-US" dirty="0" err="1"/>
              <a:t>nivelului</a:t>
            </a:r>
            <a:r>
              <a:rPr lang="en-US" dirty="0"/>
              <a:t> de </a:t>
            </a:r>
            <a:r>
              <a:rPr lang="en-US" dirty="0" err="1"/>
              <a:t>zahăr</a:t>
            </a:r>
            <a:r>
              <a:rPr lang="en-US" dirty="0"/>
              <a:t> din </a:t>
            </a:r>
            <a:r>
              <a:rPr lang="en-US" dirty="0" err="1"/>
              <a:t>sânge</a:t>
            </a:r>
            <a:r>
              <a:rPr lang="en-US" dirty="0"/>
              <a:t>, </a:t>
            </a:r>
            <a:r>
              <a:rPr lang="en-US" dirty="0" err="1"/>
              <a:t>calitate</a:t>
            </a:r>
            <a:r>
              <a:rPr lang="en-US" dirty="0"/>
              <a:t> care o </a:t>
            </a:r>
            <a:r>
              <a:rPr lang="en-US" dirty="0" err="1"/>
              <a:t>recomandă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terapia</a:t>
            </a:r>
            <a:r>
              <a:rPr lang="en-US" dirty="0"/>
              <a:t> </a:t>
            </a:r>
            <a:r>
              <a:rPr lang="en-US" dirty="0" err="1"/>
              <a:t>diabetului</a:t>
            </a:r>
            <a:r>
              <a:rPr lang="en-US" dirty="0"/>
              <a:t>.</a:t>
            </a:r>
          </a:p>
          <a:p>
            <a:pPr algn="ctr"/>
            <a:r>
              <a:rPr lang="en-US" dirty="0" err="1"/>
              <a:t>Specialiştii</a:t>
            </a:r>
            <a:r>
              <a:rPr lang="en-US" dirty="0"/>
              <a:t> spun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infuzia</a:t>
            </a:r>
            <a:r>
              <a:rPr lang="en-US" dirty="0"/>
              <a:t> cu </a:t>
            </a:r>
            <a:r>
              <a:rPr lang="en-US" dirty="0" err="1"/>
              <a:t>rădăcină</a:t>
            </a:r>
            <a:r>
              <a:rPr lang="en-US" dirty="0"/>
              <a:t> de </a:t>
            </a:r>
            <a:r>
              <a:rPr lang="en-US" dirty="0" err="1"/>
              <a:t>mâna-Maicii-Domnului</a:t>
            </a:r>
            <a:r>
              <a:rPr lang="en-US" dirty="0"/>
              <a:t> </a:t>
            </a:r>
            <a:r>
              <a:rPr lang="en-US" dirty="0" err="1"/>
              <a:t>încetineşte</a:t>
            </a:r>
            <a:r>
              <a:rPr lang="en-US" dirty="0"/>
              <a:t> </a:t>
            </a:r>
            <a:r>
              <a:rPr lang="en-US" dirty="0" err="1"/>
              <a:t>coagularea</a:t>
            </a:r>
            <a:r>
              <a:rPr lang="en-US" dirty="0"/>
              <a:t> </a:t>
            </a:r>
            <a:r>
              <a:rPr lang="en-US" dirty="0" err="1"/>
              <a:t>sângelui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ţine</a:t>
            </a:r>
            <a:r>
              <a:rPr lang="en-US" dirty="0"/>
              <a:t> la </a:t>
            </a:r>
            <a:r>
              <a:rPr lang="en-US" dirty="0" err="1"/>
              <a:t>distanţă</a:t>
            </a:r>
            <a:r>
              <a:rPr lang="en-US" dirty="0"/>
              <a:t> </a:t>
            </a:r>
            <a:r>
              <a:rPr lang="en-US" dirty="0" err="1"/>
              <a:t>bolile</a:t>
            </a:r>
            <a:r>
              <a:rPr lang="en-US" dirty="0"/>
              <a:t> de </a:t>
            </a:r>
            <a:r>
              <a:rPr lang="en-US" dirty="0" err="1"/>
              <a:t>inimă</a:t>
            </a:r>
            <a:r>
              <a:rPr lang="en-US" dirty="0"/>
              <a:t>. </a:t>
            </a:r>
            <a:r>
              <a:rPr lang="en-US" dirty="0" err="1"/>
              <a:t>În</a:t>
            </a:r>
            <a:r>
              <a:rPr lang="en-US" dirty="0"/>
              <a:t> plus, </a:t>
            </a:r>
            <a:r>
              <a:rPr lang="en-US" dirty="0" err="1"/>
              <a:t>calmează</a:t>
            </a:r>
            <a:r>
              <a:rPr lang="en-US" dirty="0"/>
              <a:t> </a:t>
            </a:r>
            <a:r>
              <a:rPr lang="en-US" dirty="0" err="1"/>
              <a:t>crampele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durerile</a:t>
            </a:r>
            <a:r>
              <a:rPr lang="en-US" dirty="0"/>
              <a:t> </a:t>
            </a:r>
            <a:r>
              <a:rPr lang="en-US" dirty="0" err="1"/>
              <a:t>articulare</a:t>
            </a:r>
            <a:r>
              <a:rPr lang="en-US" dirty="0"/>
              <a:t> la </a:t>
            </a:r>
            <a:r>
              <a:rPr lang="en-US" dirty="0" err="1"/>
              <a:t>persoanele</a:t>
            </a:r>
            <a:r>
              <a:rPr lang="en-US" dirty="0"/>
              <a:t> care </a:t>
            </a:r>
            <a:r>
              <a:rPr lang="en-US" dirty="0" err="1"/>
              <a:t>suferă</a:t>
            </a:r>
            <a:r>
              <a:rPr lang="en-US" dirty="0"/>
              <a:t> de </a:t>
            </a:r>
            <a:r>
              <a:rPr lang="en-US" dirty="0" err="1"/>
              <a:t>artrită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reumatism</a:t>
            </a:r>
            <a:r>
              <a:rPr lang="en-US" dirty="0"/>
              <a:t>. </a:t>
            </a:r>
            <a:r>
              <a:rPr lang="en-US" dirty="0" err="1"/>
              <a:t>Florile</a:t>
            </a:r>
            <a:r>
              <a:rPr lang="en-US" dirty="0"/>
              <a:t> macerate </a:t>
            </a:r>
            <a:r>
              <a:rPr lang="en-US" dirty="0" err="1"/>
              <a:t>grăbesc</a:t>
            </a:r>
            <a:r>
              <a:rPr lang="en-US" dirty="0"/>
              <a:t> </a:t>
            </a:r>
            <a:r>
              <a:rPr lang="en-US" dirty="0" err="1"/>
              <a:t>vindecarea</a:t>
            </a:r>
            <a:r>
              <a:rPr lang="en-US" dirty="0"/>
              <a:t> </a:t>
            </a:r>
            <a:r>
              <a:rPr lang="en-US" dirty="0" err="1"/>
              <a:t>rănilor</a:t>
            </a:r>
            <a:r>
              <a:rPr lang="en-US" dirty="0"/>
              <a:t>.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ajută</a:t>
            </a:r>
            <a:r>
              <a:rPr lang="en-US" dirty="0"/>
              <a:t> </a:t>
            </a:r>
            <a:r>
              <a:rPr lang="en-US" dirty="0" err="1"/>
              <a:t>şi</a:t>
            </a:r>
            <a:r>
              <a:rPr lang="en-US" dirty="0"/>
              <a:t> la </a:t>
            </a:r>
            <a:r>
              <a:rPr lang="en-US" dirty="0" err="1"/>
              <a:t>curăţarea</a:t>
            </a:r>
            <a:r>
              <a:rPr lang="en-US" dirty="0"/>
              <a:t> </a:t>
            </a:r>
            <a:r>
              <a:rPr lang="en-US" dirty="0" err="1"/>
              <a:t>sângelui</a:t>
            </a:r>
            <a:r>
              <a:rPr lang="en-US" dirty="0"/>
              <a:t>, </a:t>
            </a:r>
            <a:r>
              <a:rPr lang="en-US" dirty="0" err="1"/>
              <a:t>fiind</a:t>
            </a:r>
            <a:r>
              <a:rPr lang="en-US" dirty="0"/>
              <a:t> </a:t>
            </a:r>
            <a:r>
              <a:rPr lang="en-US" dirty="0" err="1"/>
              <a:t>utilizată</a:t>
            </a:r>
            <a:r>
              <a:rPr lang="en-US" dirty="0"/>
              <a:t> </a:t>
            </a:r>
            <a:r>
              <a:rPr lang="en-US" dirty="0" err="1"/>
              <a:t>destul</a:t>
            </a:r>
            <a:r>
              <a:rPr lang="en-US" dirty="0"/>
              <a:t> de des </a:t>
            </a:r>
            <a:r>
              <a:rPr lang="en-US" dirty="0" err="1"/>
              <a:t>şi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cosmetică</a:t>
            </a:r>
            <a:r>
              <a:rPr lang="en-US" dirty="0"/>
              <a:t> </a:t>
            </a:r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proprietăţilor</a:t>
            </a:r>
            <a:r>
              <a:rPr lang="en-US" dirty="0"/>
              <a:t> sale in </a:t>
            </a:r>
            <a:r>
              <a:rPr lang="en-US" dirty="0" err="1"/>
              <a:t>cicatrizarea</a:t>
            </a:r>
            <a:r>
              <a:rPr lang="en-US" dirty="0"/>
              <a:t> </a:t>
            </a:r>
            <a:r>
              <a:rPr lang="en-US" dirty="0" err="1"/>
              <a:t>rănilor</a:t>
            </a:r>
            <a:r>
              <a:rPr lang="en-US" dirty="0"/>
              <a:t> care o </a:t>
            </a:r>
            <a:r>
              <a:rPr lang="en-US" dirty="0" err="1"/>
              <a:t>recomandă</a:t>
            </a:r>
            <a:r>
              <a:rPr lang="en-US" dirty="0"/>
              <a:t> </a:t>
            </a:r>
            <a:r>
              <a:rPr lang="en-US" dirty="0" err="1"/>
              <a:t>tenurilor</a:t>
            </a:r>
            <a:r>
              <a:rPr lang="en-US" dirty="0"/>
              <a:t> cu </a:t>
            </a:r>
            <a:r>
              <a:rPr lang="en-US" dirty="0" err="1"/>
              <a:t>probleme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07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ini pentru Lonicera caprifol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58615"/>
            <a:ext cx="4291759" cy="29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3052"/>
            <a:ext cx="8784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CAPRIFOI </a:t>
            </a:r>
            <a:r>
              <a:rPr lang="ro-RO" sz="4000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(Mâna Maicii Domnului)</a:t>
            </a:r>
            <a:r>
              <a:rPr lang="ro-RO" sz="4000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40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Lonicera caprifolium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758615"/>
            <a:ext cx="44812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Florile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macerate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grăbesc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vindecarea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asemenea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ajută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curăţarea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sângelui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fiind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destul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des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cosmetică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datorită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proprietăţilor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sale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cicatrizarea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recomandă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tenurilor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5895" y="1349459"/>
            <a:ext cx="54965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Specialiştii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infuzia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rădăcină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mâna-Maicii-Domnului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încetineşte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coagularea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sângelui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ţine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distanţă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inimă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plus,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calmează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crampele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durerile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articulare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persoanele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suferă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artrită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reumatism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68992"/>
            <a:ext cx="2818270" cy="211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688" y="116632"/>
            <a:ext cx="6024406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SALVIA – 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Salvia officinalis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ine 12" descr="Salvia officinali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8489329" cy="45915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9498" y="88116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o-RO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Salvia este un antibiotic natural și are proprietăți antifungice. Este un relaxant muscular și poate fi folosită și pentru tratarea spasmelor stomacale</a:t>
            </a:r>
            <a:r>
              <a:rPr lang="ro-RO" sz="2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16216" y="1124744"/>
            <a:ext cx="22834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o-RO" sz="24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Această plantă mai este foarte bună pentru o cavitate bucală sănătoasă și curată: clătește gura o dată la două seri cu infuzie de salvie. Dacă faci gargară cu această infuzie, poți trata gâtul roșu.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63688" y="116632"/>
            <a:ext cx="6024406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SALVIA – 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Salvia officinalis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0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13" descr="Seminte Flori Craite Pitice Dubl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0005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547664" y="188640"/>
            <a:ext cx="5536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CRĂIȚE –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Tagetes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patula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257825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Fitoterapia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crăiţe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antispastică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hipotensivă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reglează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tensiunea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intraoculară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circulaţia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sanguină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retinei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oboseala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oculară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scade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tensiunea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oculară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vermifugă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purgativă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028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7664" y="188640"/>
            <a:ext cx="5536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CRĂIȚE –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Tagetes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patula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429000"/>
            <a:ext cx="4378033" cy="3283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896526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fitoterapeutice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recomandate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persoanelor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glaucom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cecitate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nocturnă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nictalopie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diurnă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hemeralopie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lucrează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calculator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suprasolicită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ochii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profesiei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şoferi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conductori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locomotivă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radiologi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calculator,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piloţi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controlori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trafic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menţinerea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acuităţii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vizuale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retinită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pigmentară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miopie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949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6632"/>
            <a:ext cx="8388424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GĂLBENELE </a:t>
            </a:r>
            <a:r>
              <a:rPr lang="ro-RO" sz="40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Calendula officinalis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6938713" cy="4333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75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antiinflamatorie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decongestivă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antiseptică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antimicrobiană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imunostimulentă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cicatrizantă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grăbeşte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vindecarea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regenerarea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ţesuturilor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reglează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ciclurile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menstruale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carminativ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reglează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funcţia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biliară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principiile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444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40619" y="111770"/>
            <a:ext cx="8229600" cy="1012974"/>
          </a:xfrm>
        </p:spPr>
        <p:txBody>
          <a:bodyPr>
            <a:normAutofit/>
          </a:bodyPr>
          <a:lstStyle/>
          <a:p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ALOE VERA </a:t>
            </a:r>
            <a:endParaRPr lang="ro-RO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62" y="1124744"/>
            <a:ext cx="9177162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3828" y="5944418"/>
            <a:ext cx="586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Familia </a:t>
            </a:r>
            <a:r>
              <a:rPr lang="ro-RO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Asphodelaceae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1807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0"/>
            <a:ext cx="8547333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746253"/>
            <a:ext cx="7319284" cy="41170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7915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dirty="0">
                <a:solidFill>
                  <a:srgbClr val="48484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Gălbenelele sunt indicate în ulceraţii, eczeme, gastrite, ulcer gastric, ulcer duodenal, inflamaţii ale colonului, colecistită, boli hepato-biliare, hemoroizi, dereglări menstruale, dismenoree, micoze, vaginite, infecţii urinare, cistite, cancer .</a:t>
            </a:r>
            <a:r>
              <a:rPr lang="ro-RO" sz="2400" dirty="0">
                <a:solidFill>
                  <a:srgbClr val="48484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Unguentul pe bază de gălbenele poate fi utilizat cu succes în diverse boli dermatologice sau pentru întreţinerea pielii.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116632"/>
            <a:ext cx="7168950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BUSUIOC–</a:t>
            </a:r>
            <a:r>
              <a:rPr lang="ro-RO" sz="40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000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Ocimum basilicum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930686"/>
            <a:ext cx="5893443" cy="3928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0265" y="4919008"/>
            <a:ext cx="9324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Părţile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utilizate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medicinal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tulpinile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florile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frunzele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din care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infuzii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decocturi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tincturi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diverse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unguente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miraculoase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asupra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sănătăţii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Busuiocul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fitoterapie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acţiunea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antisepticã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carminativã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galactogogã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antiemeticã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diureticã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antiinflamatoare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antifungicã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febrifugã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38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1600" y="116632"/>
            <a:ext cx="7168950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40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BUSUIOC–</a:t>
            </a:r>
            <a:r>
              <a:rPr lang="ro-RO" sz="40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4000" i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Ocimum basilicum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30" y="2276872"/>
            <a:ext cx="6894689" cy="4488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9764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fitoterapeutice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busuioc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administrate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afecţiuni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digestive,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colici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intestinale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meteorism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abdominal,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diaree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colitã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infecţii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cãilor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respiratorii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apetit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scăzut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anorexie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gripă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 rot="5400000">
            <a:off x="6982623" y="4119692"/>
            <a:ext cx="332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Imagini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preluate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1367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362" y="0"/>
            <a:ext cx="4186808" cy="1143000"/>
          </a:xfrm>
        </p:spPr>
        <p:txBody>
          <a:bodyPr>
            <a:normAutofit/>
          </a:bodyPr>
          <a:lstStyle/>
          <a:p>
            <a:r>
              <a:rPr lang="ro-R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ALOE VERA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4" y="1058341"/>
            <a:ext cx="9144000" cy="4602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350" y="5715363"/>
            <a:ext cx="7488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Aloe vera, supranumită „elixirul tinereții”, este o plantă cu multiple utilizări în medicina alternativă și în cosmetică.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362" y="0"/>
            <a:ext cx="4186808" cy="1143000"/>
          </a:xfrm>
        </p:spPr>
        <p:txBody>
          <a:bodyPr>
            <a:normAutofit/>
          </a:bodyPr>
          <a:lstStyle/>
          <a:p>
            <a:r>
              <a:rPr lang="ro-RO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ALOE VERA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09" y="1268760"/>
            <a:ext cx="9287813" cy="5589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309" y="4437112"/>
            <a:ext cx="49744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Vechii egipteni o numeau "planta nemuririi" și o puneau printre darurile funerare înmormântate împreună cu faraonii, pentru a asigura, chiar și după moarte, sănătate spiritului faraonului.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5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939" y="24418"/>
            <a:ext cx="6206121" cy="1143000"/>
          </a:xfrm>
        </p:spPr>
        <p:txBody>
          <a:bodyPr>
            <a:normAutofit/>
          </a:bodyPr>
          <a:lstStyle/>
          <a:p>
            <a:r>
              <a:rPr lang="ro-R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ALOE VERA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303"/>
            <a:ext cx="9144000" cy="5746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3490" y="4436389"/>
            <a:ext cx="91426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sute de ani în urmă africanii agățau planta în mănunchiuri deasupra ușii, pentru a alunga spiritele malefice.</a:t>
            </a:r>
            <a:endParaRPr lang="en-US" sz="2400" dirty="0"/>
          </a:p>
          <a:p>
            <a:pPr algn="just"/>
            <a:r>
              <a:rPr lang="ro-R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Medici 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celebri ai antichității și personalități istorice remarcabile au fost fascinate de puterea curativă a acestei plante, iar prima atestare "documentară" a ei o găsim încrustată în piatră, pe o plăcuță descoperită într-un mormânt egiptean de acum 3500 de ani.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18256"/>
            <a:ext cx="6876256" cy="6876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40768"/>
            <a:ext cx="3203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Planta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mai bine spus, frunza de aloe vera conține mai mult de 75 de substanțe active – unele greu de sintetizat în laborator – printre care aminoacizi, minerale, vitamine, fitosteroli, bradikininaza, hormoni vegetali, mucopolizaharide.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972617" y="12254"/>
            <a:ext cx="65602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ALOE VERA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6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925" y="-99392"/>
            <a:ext cx="8208912" cy="1132942"/>
          </a:xfrm>
        </p:spPr>
        <p:txBody>
          <a:bodyPr>
            <a:normAutofit/>
          </a:bodyPr>
          <a:lstStyle/>
          <a:p>
            <a:r>
              <a:rPr lang="ro-R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BĂNUȚEII -</a:t>
            </a:r>
            <a:r>
              <a:rPr lang="ro-RO" sz="4000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Bellis perennis</a:t>
            </a:r>
            <a:endParaRPr lang="en-US" sz="4000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045" y="908720"/>
            <a:ext cx="6048672" cy="4536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119" y="5301208"/>
            <a:ext cx="80825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terapeutic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această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plantă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folosesc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frunzele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florile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 forma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pulbere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primăvara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au un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puternic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efect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detoxifiant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diuretic.</a:t>
            </a:r>
          </a:p>
        </p:txBody>
      </p:sp>
    </p:spTree>
    <p:extLst>
      <p:ext uri="{BB962C8B-B14F-4D97-AF65-F5344CB8AC3E}">
        <p14:creationId xmlns:p14="http://schemas.microsoft.com/office/powerpoint/2010/main" val="401448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21925" y="-99392"/>
            <a:ext cx="8208912" cy="113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BĂNUȚEII -</a:t>
            </a:r>
            <a:r>
              <a:rPr lang="ro-RO" sz="4000" i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Bellis perennis</a:t>
            </a:r>
            <a:endParaRPr lang="en-US" sz="4000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ini pentru bELLIS PERENN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21" y="918878"/>
            <a:ext cx="540060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495" y="1073053"/>
            <a:ext cx="3563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Florile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bănuței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bine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uscate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pot fi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folosite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recoltare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Frunzele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bănuței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mestecate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vindecă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gingivita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stopează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abcesele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dentare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Frunzele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florile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bănuței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adaugă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cure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prevenirea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bolilor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respiratorii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cure de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măcar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luna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dacă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bolile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respiratorii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instalate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04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5536" y="116632"/>
            <a:ext cx="8464177" cy="743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00300" algn="l"/>
              </a:tabLst>
            </a:pPr>
            <a:r>
              <a:rPr lang="ro-RO" sz="4000" b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LEVĂNȚICĂ</a:t>
            </a:r>
            <a:r>
              <a:rPr lang="ro-RO" sz="4000" i="1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Lavandula angustifolia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ine 9" descr="levantic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7"/>
            <a:ext cx="9144000" cy="58843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5290" y="4649038"/>
            <a:ext cx="9144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Lavanda sau levănțica este considerată o plantă minune care preia din natură razele solare ale lunilor de vară și le transformă într-un ulei eteric cu parfum diafan, blând, de o rară finețe, ce transmite omului o stare plăcută de reverie, predispoziții afective, liniște, seninătate și bucuria de a trăi.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2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split orient="vert"/>
      </p:transition>
    </mc:Choice>
    <mc:Fallback xmlns="">
      <p:transition spd="slow" advClick="0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1010</Words>
  <Application>Microsoft Office PowerPoint</Application>
  <PresentationFormat>On-screen Show (4:3)</PresentationFormat>
  <Paragraphs>48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Temă Office</vt:lpstr>
      <vt:lpstr>FARMACIA DIN GRĂDINĂ</vt:lpstr>
      <vt:lpstr>ALOE VERA </vt:lpstr>
      <vt:lpstr>ALOE VERA</vt:lpstr>
      <vt:lpstr>ALOE VERA</vt:lpstr>
      <vt:lpstr>ALOE VERA</vt:lpstr>
      <vt:lpstr>PowerPoint Presentation</vt:lpstr>
      <vt:lpstr>BĂNUȚEII -Bellis perennis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FARMACIA DIN GRADINĂ</dc:title>
  <dc:creator>Cecilia Dobrota</dc:creator>
  <cp:lastModifiedBy>Dan TOLCIU</cp:lastModifiedBy>
  <cp:revision>26</cp:revision>
  <dcterms:created xsi:type="dcterms:W3CDTF">2019-04-16T12:35:22Z</dcterms:created>
  <dcterms:modified xsi:type="dcterms:W3CDTF">2019-04-18T07:40:31Z</dcterms:modified>
</cp:coreProperties>
</file>